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sldIdLst>
    <p:sldId id="263" r:id="rId2"/>
    <p:sldId id="264" r:id="rId3"/>
    <p:sldId id="265" r:id="rId4"/>
    <p:sldId id="266" r:id="rId5"/>
  </p:sldIdLst>
  <p:sldSz cx="9906000" cy="6858000" type="A4"/>
  <p:notesSz cx="6797675" cy="9926638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571" autoAdjust="0"/>
  </p:normalViewPr>
  <p:slideViewPr>
    <p:cSldViewPr snapToGrid="0">
      <p:cViewPr varScale="1">
        <p:scale>
          <a:sx n="110" d="100"/>
          <a:sy n="110" d="100"/>
        </p:scale>
        <p:origin x="1380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82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89892" tIns="44946" rIns="89892" bIns="44946" numCol="1" anchor="t" anchorCtr="0" compatLnSpc="1">
            <a:prstTxWarp prst="textNoShape">
              <a:avLst/>
            </a:prstTxWarp>
          </a:bodyPr>
          <a:lstStyle>
            <a:lvl1pPr algn="l" defTabSz="898525">
              <a:defRPr kumimoji="0"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229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6750" y="723900"/>
            <a:ext cx="5464175" cy="3783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748213"/>
            <a:ext cx="5003800" cy="44259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89892" tIns="44946" rIns="89892" bIns="449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noProof="0"/>
              <a:t>Mintaszöveg szerkesztése</a:t>
            </a:r>
          </a:p>
          <a:p>
            <a:pPr lvl="1"/>
            <a:r>
              <a:rPr lang="hu-HU" noProof="0"/>
              <a:t>Második szint</a:t>
            </a:r>
          </a:p>
          <a:p>
            <a:pPr lvl="2"/>
            <a:r>
              <a:rPr lang="hu-HU" noProof="0"/>
              <a:t>Harmadik szint</a:t>
            </a:r>
          </a:p>
          <a:p>
            <a:pPr lvl="3"/>
            <a:r>
              <a:rPr lang="hu-HU" noProof="0"/>
              <a:t>Negyedik szint</a:t>
            </a:r>
          </a:p>
          <a:p>
            <a:pPr lvl="4"/>
            <a:r>
              <a:rPr lang="hu-HU" noProof="0"/>
              <a:t>Ötödik szint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14650" cy="482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89892" tIns="44946" rIns="89892" bIns="44946" numCol="1" anchor="t" anchorCtr="0" compatLnSpc="1">
            <a:prstTxWarp prst="textNoShape">
              <a:avLst/>
            </a:prstTxWarp>
          </a:bodyPr>
          <a:lstStyle>
            <a:lvl1pPr algn="r" defTabSz="898525">
              <a:defRPr kumimoji="0"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14650" cy="482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89892" tIns="44946" rIns="89892" bIns="44946" numCol="1" anchor="b" anchorCtr="0" compatLnSpc="1">
            <a:prstTxWarp prst="textNoShape">
              <a:avLst/>
            </a:prstTxWarp>
          </a:bodyPr>
          <a:lstStyle>
            <a:lvl1pPr algn="l" defTabSz="898525">
              <a:defRPr kumimoji="0"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9418638"/>
            <a:ext cx="2914650" cy="482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89892" tIns="44946" rIns="89892" bIns="44946" numCol="1" anchor="b" anchorCtr="0" compatLnSpc="1">
            <a:prstTxWarp prst="textNoShape">
              <a:avLst/>
            </a:prstTxWarp>
          </a:bodyPr>
          <a:lstStyle>
            <a:lvl1pPr algn="r" defTabSz="898525">
              <a:defRPr kumimoji="0" sz="1200"/>
            </a:lvl1pPr>
          </a:lstStyle>
          <a:p>
            <a:pPr>
              <a:defRPr/>
            </a:pPr>
            <a:fld id="{59B652FC-1093-417C-9B71-92D00931D32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38008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9AD01-0397-485A-94E2-ECD9835A956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03606-6B3F-44CE-9B49-47B6A5B1B49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1AD03-0048-4F82-A4B9-0249203BCFA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Cím és szöveg a tartalom fe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42950" y="609600"/>
            <a:ext cx="84201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742950" y="1981200"/>
            <a:ext cx="8420100" cy="198120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742950" y="4114800"/>
            <a:ext cx="8420100" cy="198120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41C57-29EC-4AB5-979E-97C3AC89222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E675E-7E6D-4B9C-84ED-05B9E427D1A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C95E0-3063-48D3-BE20-B0674BA7737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A04D7-EBA5-460D-ADBB-F4E2E82CE86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6673B-6FEA-497E-AB72-A8693F97EA8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CA005-5160-44FD-BE52-AE60196CC9D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1E3AF-9059-4041-BF2C-EEE60F988EA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D13F2-8571-4275-8714-14D941BCC28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6FF0E-40CD-444A-B44D-0198C93E3DF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/>
              <a:t>Mintacím szerkesztése</a:t>
            </a:r>
          </a:p>
        </p:txBody>
      </p:sp>
      <p:sp>
        <p:nvSpPr>
          <p:cNvPr id="1027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/>
              <a:t>Mintaszöveg szerkesztése</a:t>
            </a:r>
          </a:p>
          <a:p>
            <a:pPr lvl="1"/>
            <a:r>
              <a:rPr lang="hu-HU" altLang="hu-HU"/>
              <a:t>Második szint</a:t>
            </a:r>
          </a:p>
          <a:p>
            <a:pPr lvl="2"/>
            <a:r>
              <a:rPr lang="hu-HU" altLang="hu-HU"/>
              <a:t>Harmadik szint</a:t>
            </a:r>
          </a:p>
          <a:p>
            <a:pPr lvl="3"/>
            <a:r>
              <a:rPr lang="hu-HU" altLang="hu-HU"/>
              <a:t>Negyedik szint</a:t>
            </a:r>
          </a:p>
          <a:p>
            <a:pPr lvl="4"/>
            <a:r>
              <a:rPr lang="hu-HU" altLang="hu-HU"/>
              <a:t>Ötödik szint</a:t>
            </a:r>
          </a:p>
        </p:txBody>
      </p:sp>
      <p:sp>
        <p:nvSpPr>
          <p:cNvPr id="104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04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8BC557D-379F-4FE2-BA0B-C0935C2B7D6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zövegdoboz 7"/>
          <p:cNvSpPr txBox="1">
            <a:spLocks noChangeArrowheads="1"/>
          </p:cNvSpPr>
          <p:nvPr/>
        </p:nvSpPr>
        <p:spPr bwMode="auto">
          <a:xfrm>
            <a:off x="5576888" y="5749925"/>
            <a:ext cx="3417887" cy="1144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kumimoji="1" sz="3200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algn="l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hu-HU" altLang="hu-HU" sz="1400" dirty="0">
                <a:latin typeface="Century Gothic" pitchFamily="34" charset="0"/>
              </a:rPr>
              <a:t>___________________________</a:t>
            </a:r>
          </a:p>
          <a:p>
            <a:pPr>
              <a:spcBef>
                <a:spcPct val="0"/>
              </a:spcBef>
              <a:defRPr/>
            </a:pPr>
            <a:endParaRPr lang="hu-HU" altLang="hu-HU" sz="1400" dirty="0">
              <a:latin typeface="Century Gothic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lang="hu-HU" altLang="hu-HU" sz="1200" b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Belovári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>
              <a:spcBef>
                <a:spcPct val="0"/>
              </a:spcBef>
              <a:defRPr/>
            </a:pPr>
            <a:endParaRPr lang="hu-HU" altLang="hu-HU" sz="1400" dirty="0">
              <a:latin typeface="Century Gothic" pitchFamily="34" charset="0"/>
            </a:endParaRPr>
          </a:p>
        </p:txBody>
      </p:sp>
      <p:sp>
        <p:nvSpPr>
          <p:cNvPr id="5123" name="Szövegdoboz 8"/>
          <p:cNvSpPr txBox="1">
            <a:spLocks noChangeArrowheads="1"/>
          </p:cNvSpPr>
          <p:nvPr/>
        </p:nvSpPr>
        <p:spPr bwMode="auto">
          <a:xfrm>
            <a:off x="744627" y="5705475"/>
            <a:ext cx="3417887" cy="92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kumimoji="1" sz="3200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algn="l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hu-HU" altLang="hu-HU" sz="1400" dirty="0">
                <a:latin typeface="Century Gothic" pitchFamily="34" charset="0"/>
              </a:rPr>
              <a:t>___________________________</a:t>
            </a:r>
          </a:p>
          <a:p>
            <a:pPr>
              <a:spcBef>
                <a:spcPct val="0"/>
              </a:spcBef>
              <a:defRPr/>
            </a:pPr>
            <a:endParaRPr lang="hu-HU" altLang="hu-HU" sz="1400" dirty="0">
              <a:latin typeface="Century Gothic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lang="hu-HU" altLang="hu-HU" sz="1200" b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124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868863"/>
            <a:ext cx="10155238" cy="381000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június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125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-266700" y="1196975"/>
            <a:ext cx="10172700" cy="936625"/>
          </a:xfrm>
        </p:spPr>
        <p:txBody>
          <a:bodyPr/>
          <a:lstStyle/>
          <a:p>
            <a:pPr marL="0" indent="0">
              <a:defRPr/>
            </a:pPr>
            <a:endParaRPr lang="hu-HU" altLang="hu-HU" sz="1400" b="1" dirty="0">
              <a:solidFill>
                <a:srgbClr val="002060"/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2000" b="1" dirty="0">
              <a:solidFill>
                <a:srgbClr val="002060"/>
              </a:solidFill>
              <a:latin typeface="Century Gothic" pitchFamily="34" charset="0"/>
            </a:endParaRPr>
          </a:p>
          <a:p>
            <a:pPr marL="0" indent="0">
              <a:defRPr/>
            </a:pPr>
            <a:r>
              <a:rPr lang="hu-HU" altLang="hu-HU" sz="2800" b="1" dirty="0">
                <a:solidFill>
                  <a:srgbClr val="002060"/>
                </a:solidFill>
                <a:latin typeface="Century Gothic" pitchFamily="34" charset="0"/>
              </a:rPr>
              <a:t>…………………………………….</a:t>
            </a:r>
          </a:p>
          <a:p>
            <a:pPr marL="0" indent="0">
              <a:defRPr/>
            </a:pPr>
            <a:r>
              <a:rPr lang="hu-HU" altLang="hu-HU" sz="16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VII. </a:t>
            </a:r>
            <a:r>
              <a:rPr lang="hu-HU" altLang="hu-HU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Dunántúli </a:t>
            </a:r>
            <a:r>
              <a:rPr lang="hu-HU" altLang="hu-HU" b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Mandulafa </a:t>
            </a:r>
            <a:endParaRPr lang="hu-HU" altLang="hu-HU" b="1" dirty="0" smtClean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r>
              <a:rPr lang="hu-HU" altLang="hu-HU" sz="18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</a:t>
            </a:r>
            <a:r>
              <a:rPr lang="hu-HU" altLang="hu-HU" sz="1800" b="1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konferencián elért</a:t>
            </a:r>
          </a:p>
          <a:p>
            <a:pPr marL="0" indent="0">
              <a:defRPr/>
            </a:pPr>
            <a:r>
              <a:rPr 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I. </a:t>
            </a:r>
            <a:r>
              <a:rPr lang="hu-HU" sz="2800" b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helyezésért</a:t>
            </a:r>
            <a:endParaRPr lang="hu-HU" sz="1400" i="1" dirty="0"/>
          </a:p>
          <a:p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A 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meg.</a:t>
            </a:r>
          </a:p>
          <a:p>
            <a:pPr marL="0" indent="0">
              <a:defRPr/>
            </a:pPr>
            <a:endParaRPr lang="hu-HU" altLang="hu-HU" sz="16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16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16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16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16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1200" b="1" dirty="0">
              <a:latin typeface="Century Gothic" pitchFamily="34" charset="0"/>
            </a:endParaRPr>
          </a:p>
        </p:txBody>
      </p:sp>
      <p:sp>
        <p:nvSpPr>
          <p:cNvPr id="9" name="Téglalap 6"/>
          <p:cNvSpPr>
            <a:spLocks noChangeArrowheads="1"/>
          </p:cNvSpPr>
          <p:nvPr/>
        </p:nvSpPr>
        <p:spPr bwMode="auto">
          <a:xfrm>
            <a:off x="-274638" y="571500"/>
            <a:ext cx="10180638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kumimoji="1" sz="3200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algn="l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>
              <a:spcBef>
                <a:spcPct val="0"/>
              </a:spcBef>
              <a:defRPr/>
            </a:pPr>
            <a:endParaRPr lang="hu-HU" altLang="hu-HU" sz="1400" b="1" dirty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defRPr/>
            </a:pPr>
            <a:r>
              <a:rPr lang="hu-HU" altLang="hu-HU" sz="3600" b="1" dirty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OKLEVÉL</a:t>
            </a:r>
            <a:endParaRPr lang="hu-HU" altLang="hu-HU" sz="2400" b="1" dirty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Kép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2725" y="5353031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11" descr="http://www.emet.gov.hu/_userfiles/hirek/NTP/ntp_72_rgb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9594" y="4779034"/>
            <a:ext cx="182245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Kép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Kép 13" descr="http://www.emet.gov.hu/_userfiles/hatter_1/emet_logok/%C3%BAj%20logo/emet_logo_szines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52" y="46647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zövegdoboz 7"/>
          <p:cNvSpPr txBox="1">
            <a:spLocks noChangeArrowheads="1"/>
          </p:cNvSpPr>
          <p:nvPr/>
        </p:nvSpPr>
        <p:spPr bwMode="auto">
          <a:xfrm>
            <a:off x="5576888" y="5749925"/>
            <a:ext cx="3417887" cy="1144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kumimoji="1" sz="3200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algn="l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hu-HU" altLang="hu-HU" sz="1400" dirty="0">
                <a:latin typeface="Century Gothic" pitchFamily="34" charset="0"/>
              </a:rPr>
              <a:t>___________________________</a:t>
            </a:r>
          </a:p>
          <a:p>
            <a:pPr>
              <a:spcBef>
                <a:spcPct val="0"/>
              </a:spcBef>
              <a:defRPr/>
            </a:pPr>
            <a:endParaRPr lang="hu-HU" altLang="hu-HU" sz="1400" dirty="0">
              <a:latin typeface="Century Gothic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lang="hu-HU" altLang="hu-HU" sz="1200" b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Belovári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>
              <a:spcBef>
                <a:spcPct val="0"/>
              </a:spcBef>
              <a:defRPr/>
            </a:pPr>
            <a:endParaRPr lang="hu-HU" altLang="hu-HU" sz="1400" dirty="0">
              <a:latin typeface="Century Gothic" pitchFamily="34" charset="0"/>
            </a:endParaRPr>
          </a:p>
        </p:txBody>
      </p:sp>
      <p:sp>
        <p:nvSpPr>
          <p:cNvPr id="5123" name="Szövegdoboz 8"/>
          <p:cNvSpPr txBox="1">
            <a:spLocks noChangeArrowheads="1"/>
          </p:cNvSpPr>
          <p:nvPr/>
        </p:nvSpPr>
        <p:spPr bwMode="auto">
          <a:xfrm>
            <a:off x="744627" y="5705475"/>
            <a:ext cx="3417887" cy="92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kumimoji="1" sz="3200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algn="l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hu-HU" altLang="hu-HU" sz="1400" dirty="0">
                <a:latin typeface="Century Gothic" pitchFamily="34" charset="0"/>
              </a:rPr>
              <a:t>___________________________</a:t>
            </a:r>
          </a:p>
          <a:p>
            <a:pPr>
              <a:spcBef>
                <a:spcPct val="0"/>
              </a:spcBef>
              <a:defRPr/>
            </a:pPr>
            <a:endParaRPr lang="hu-HU" altLang="hu-HU" sz="1400" dirty="0">
              <a:latin typeface="Century Gothic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lang="hu-HU" altLang="hu-HU" sz="1200" b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124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868863"/>
            <a:ext cx="10155238" cy="381000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június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125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-266700" y="1196975"/>
            <a:ext cx="10172700" cy="936625"/>
          </a:xfrm>
        </p:spPr>
        <p:txBody>
          <a:bodyPr/>
          <a:lstStyle/>
          <a:p>
            <a:pPr marL="0" indent="0">
              <a:defRPr/>
            </a:pPr>
            <a:endParaRPr lang="hu-HU" altLang="hu-HU" sz="1400" b="1" dirty="0">
              <a:solidFill>
                <a:srgbClr val="002060"/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2000" b="1" dirty="0">
              <a:solidFill>
                <a:srgbClr val="002060"/>
              </a:solidFill>
              <a:latin typeface="Century Gothic" pitchFamily="34" charset="0"/>
            </a:endParaRPr>
          </a:p>
          <a:p>
            <a:pPr marL="0" indent="0">
              <a:defRPr/>
            </a:pPr>
            <a:r>
              <a:rPr lang="hu-HU" altLang="hu-HU" sz="2800" b="1" dirty="0">
                <a:solidFill>
                  <a:srgbClr val="002060"/>
                </a:solidFill>
                <a:latin typeface="Century Gothic" pitchFamily="34" charset="0"/>
              </a:rPr>
              <a:t>…………………………………….</a:t>
            </a:r>
          </a:p>
          <a:p>
            <a:pPr marL="0" indent="0">
              <a:defRPr/>
            </a:pPr>
            <a:r>
              <a:rPr lang="hu-HU" altLang="hu-HU" sz="16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VII. </a:t>
            </a:r>
            <a:r>
              <a:rPr lang="hu-HU" altLang="hu-HU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Dunántúli </a:t>
            </a:r>
            <a:r>
              <a:rPr lang="hu-HU" altLang="hu-HU" b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Mandulafa </a:t>
            </a:r>
            <a:endParaRPr lang="hu-HU" altLang="hu-HU" b="1" dirty="0" smtClean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r>
              <a:rPr lang="hu-HU" altLang="hu-HU" sz="18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</a:t>
            </a:r>
            <a:r>
              <a:rPr lang="hu-HU" altLang="hu-HU" sz="1800" b="1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konferencián elért</a:t>
            </a:r>
          </a:p>
          <a:p>
            <a:pPr marL="0" indent="0">
              <a:defRPr/>
            </a:pPr>
            <a:r>
              <a:rPr 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II</a:t>
            </a:r>
            <a:r>
              <a:rPr 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. </a:t>
            </a:r>
            <a:r>
              <a:rPr lang="hu-HU" sz="2800" b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helyezésért</a:t>
            </a:r>
            <a:endParaRPr lang="hu-HU" sz="1400" i="1" dirty="0"/>
          </a:p>
          <a:p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A 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meg.</a:t>
            </a:r>
          </a:p>
          <a:p>
            <a:pPr marL="0" indent="0">
              <a:defRPr/>
            </a:pPr>
            <a:endParaRPr lang="hu-HU" altLang="hu-HU" sz="16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16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16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16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16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1200" b="1" dirty="0">
              <a:latin typeface="Century Gothic" pitchFamily="34" charset="0"/>
            </a:endParaRPr>
          </a:p>
        </p:txBody>
      </p:sp>
      <p:sp>
        <p:nvSpPr>
          <p:cNvPr id="9" name="Téglalap 6"/>
          <p:cNvSpPr>
            <a:spLocks noChangeArrowheads="1"/>
          </p:cNvSpPr>
          <p:nvPr/>
        </p:nvSpPr>
        <p:spPr bwMode="auto">
          <a:xfrm>
            <a:off x="-274638" y="571500"/>
            <a:ext cx="10180638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kumimoji="1" sz="3200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algn="l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>
              <a:spcBef>
                <a:spcPct val="0"/>
              </a:spcBef>
              <a:defRPr/>
            </a:pPr>
            <a:endParaRPr lang="hu-HU" altLang="hu-HU" sz="1400" b="1" dirty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defRPr/>
            </a:pPr>
            <a:r>
              <a:rPr lang="hu-HU" altLang="hu-HU" sz="3600" b="1" dirty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OKLEVÉL</a:t>
            </a:r>
            <a:endParaRPr lang="hu-HU" altLang="hu-HU" sz="2400" b="1" dirty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Kép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2725" y="5353031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11" descr="http://www.emet.gov.hu/_userfiles/hirek/NTP/ntp_72_rgb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9594" y="4779034"/>
            <a:ext cx="182245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Kép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Kép 13" descr="http://www.emet.gov.hu/_userfiles/hatter_1/emet_logok/%C3%BAj%20logo/emet_logo_szines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52" y="46647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647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zövegdoboz 7"/>
          <p:cNvSpPr txBox="1">
            <a:spLocks noChangeArrowheads="1"/>
          </p:cNvSpPr>
          <p:nvPr/>
        </p:nvSpPr>
        <p:spPr bwMode="auto">
          <a:xfrm>
            <a:off x="5576888" y="5749925"/>
            <a:ext cx="3417887" cy="1144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kumimoji="1" sz="3200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algn="l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hu-HU" altLang="hu-HU" sz="1400" dirty="0">
                <a:latin typeface="Century Gothic" pitchFamily="34" charset="0"/>
              </a:rPr>
              <a:t>___________________________</a:t>
            </a:r>
          </a:p>
          <a:p>
            <a:pPr>
              <a:spcBef>
                <a:spcPct val="0"/>
              </a:spcBef>
              <a:defRPr/>
            </a:pPr>
            <a:endParaRPr lang="hu-HU" altLang="hu-HU" sz="1400" dirty="0">
              <a:latin typeface="Century Gothic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lang="hu-HU" altLang="hu-HU" sz="1200" b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Belovári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>
              <a:spcBef>
                <a:spcPct val="0"/>
              </a:spcBef>
              <a:defRPr/>
            </a:pPr>
            <a:endParaRPr lang="hu-HU" altLang="hu-HU" sz="1400" dirty="0">
              <a:latin typeface="Century Gothic" pitchFamily="34" charset="0"/>
            </a:endParaRPr>
          </a:p>
        </p:txBody>
      </p:sp>
      <p:sp>
        <p:nvSpPr>
          <p:cNvPr id="5123" name="Szövegdoboz 8"/>
          <p:cNvSpPr txBox="1">
            <a:spLocks noChangeArrowheads="1"/>
          </p:cNvSpPr>
          <p:nvPr/>
        </p:nvSpPr>
        <p:spPr bwMode="auto">
          <a:xfrm>
            <a:off x="744627" y="5705475"/>
            <a:ext cx="3417887" cy="92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kumimoji="1" sz="3200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algn="l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hu-HU" altLang="hu-HU" sz="1400" dirty="0">
                <a:latin typeface="Century Gothic" pitchFamily="34" charset="0"/>
              </a:rPr>
              <a:t>___________________________</a:t>
            </a:r>
          </a:p>
          <a:p>
            <a:pPr>
              <a:spcBef>
                <a:spcPct val="0"/>
              </a:spcBef>
              <a:defRPr/>
            </a:pPr>
            <a:endParaRPr lang="hu-HU" altLang="hu-HU" sz="1400" dirty="0">
              <a:latin typeface="Century Gothic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lang="hu-HU" altLang="hu-HU" sz="1200" b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124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868863"/>
            <a:ext cx="10155238" cy="381000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június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125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-266700" y="1196975"/>
            <a:ext cx="10172700" cy="936625"/>
          </a:xfrm>
        </p:spPr>
        <p:txBody>
          <a:bodyPr/>
          <a:lstStyle/>
          <a:p>
            <a:pPr marL="0" indent="0">
              <a:defRPr/>
            </a:pPr>
            <a:endParaRPr lang="hu-HU" altLang="hu-HU" sz="1400" b="1" dirty="0">
              <a:solidFill>
                <a:srgbClr val="002060"/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2000" b="1" dirty="0">
              <a:solidFill>
                <a:srgbClr val="002060"/>
              </a:solidFill>
              <a:latin typeface="Century Gothic" pitchFamily="34" charset="0"/>
            </a:endParaRPr>
          </a:p>
          <a:p>
            <a:pPr marL="0" indent="0">
              <a:defRPr/>
            </a:pPr>
            <a:r>
              <a:rPr lang="hu-HU" altLang="hu-HU" sz="2800" b="1" dirty="0">
                <a:solidFill>
                  <a:srgbClr val="002060"/>
                </a:solidFill>
                <a:latin typeface="Century Gothic" pitchFamily="34" charset="0"/>
              </a:rPr>
              <a:t>…………………………………….</a:t>
            </a:r>
          </a:p>
          <a:p>
            <a:pPr marL="0" indent="0">
              <a:defRPr/>
            </a:pPr>
            <a:r>
              <a:rPr lang="hu-HU" altLang="hu-HU" sz="16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VII. </a:t>
            </a:r>
            <a:r>
              <a:rPr lang="hu-HU" altLang="hu-HU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Dunántúli </a:t>
            </a:r>
            <a:r>
              <a:rPr lang="hu-HU" altLang="hu-HU" b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Mandulafa </a:t>
            </a:r>
            <a:endParaRPr lang="hu-HU" altLang="hu-HU" b="1" dirty="0" smtClean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r>
              <a:rPr lang="hu-HU" altLang="hu-HU" sz="18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</a:t>
            </a:r>
            <a:r>
              <a:rPr lang="hu-HU" altLang="hu-HU" sz="1800" b="1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konferencián elért</a:t>
            </a:r>
          </a:p>
          <a:p>
            <a:pPr marL="0" indent="0">
              <a:defRPr/>
            </a:pPr>
            <a:r>
              <a:rPr 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III</a:t>
            </a:r>
            <a:r>
              <a:rPr 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. </a:t>
            </a:r>
            <a:r>
              <a:rPr lang="hu-HU" sz="2800" b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helyezésért</a:t>
            </a:r>
            <a:endParaRPr lang="hu-HU" sz="1400" i="1" dirty="0"/>
          </a:p>
          <a:p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A 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meg.</a:t>
            </a:r>
          </a:p>
          <a:p>
            <a:pPr marL="0" indent="0">
              <a:defRPr/>
            </a:pPr>
            <a:endParaRPr lang="hu-HU" altLang="hu-HU" sz="16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16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16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16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16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1200" b="1" dirty="0">
              <a:latin typeface="Century Gothic" pitchFamily="34" charset="0"/>
            </a:endParaRPr>
          </a:p>
        </p:txBody>
      </p:sp>
      <p:sp>
        <p:nvSpPr>
          <p:cNvPr id="9" name="Téglalap 6"/>
          <p:cNvSpPr>
            <a:spLocks noChangeArrowheads="1"/>
          </p:cNvSpPr>
          <p:nvPr/>
        </p:nvSpPr>
        <p:spPr bwMode="auto">
          <a:xfrm>
            <a:off x="-274638" y="571500"/>
            <a:ext cx="10180638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kumimoji="1" sz="3200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algn="l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>
              <a:spcBef>
                <a:spcPct val="0"/>
              </a:spcBef>
              <a:defRPr/>
            </a:pPr>
            <a:endParaRPr lang="hu-HU" altLang="hu-HU" sz="1400" b="1" dirty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defRPr/>
            </a:pPr>
            <a:r>
              <a:rPr lang="hu-HU" altLang="hu-HU" sz="3600" b="1" dirty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OKLEVÉL</a:t>
            </a:r>
            <a:endParaRPr lang="hu-HU" altLang="hu-HU" sz="2400" b="1" dirty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Kép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2725" y="5353031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11" descr="http://www.emet.gov.hu/_userfiles/hirek/NTP/ntp_72_rgb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9594" y="4779034"/>
            <a:ext cx="182245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Kép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Kép 13" descr="http://www.emet.gov.hu/_userfiles/hatter_1/emet_logok/%C3%BAj%20logo/emet_logo_szines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52" y="46647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4462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zövegdoboz 7"/>
          <p:cNvSpPr txBox="1">
            <a:spLocks noChangeArrowheads="1"/>
          </p:cNvSpPr>
          <p:nvPr/>
        </p:nvSpPr>
        <p:spPr bwMode="auto">
          <a:xfrm>
            <a:off x="5576888" y="5749925"/>
            <a:ext cx="3417887" cy="1144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kumimoji="1" sz="3200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algn="l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hu-HU" altLang="hu-HU" sz="1400" dirty="0">
                <a:latin typeface="Century Gothic" pitchFamily="34" charset="0"/>
              </a:rPr>
              <a:t>___________________________</a:t>
            </a:r>
          </a:p>
          <a:p>
            <a:pPr>
              <a:spcBef>
                <a:spcPct val="0"/>
              </a:spcBef>
              <a:defRPr/>
            </a:pPr>
            <a:endParaRPr lang="hu-HU" altLang="hu-HU" sz="1400" dirty="0">
              <a:latin typeface="Century Gothic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lang="hu-HU" altLang="hu-HU" sz="1200" b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Belovári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>
              <a:spcBef>
                <a:spcPct val="0"/>
              </a:spcBef>
              <a:defRPr/>
            </a:pPr>
            <a:endParaRPr lang="hu-HU" altLang="hu-HU" sz="1400" dirty="0">
              <a:latin typeface="Century Gothic" pitchFamily="34" charset="0"/>
            </a:endParaRPr>
          </a:p>
        </p:txBody>
      </p:sp>
      <p:sp>
        <p:nvSpPr>
          <p:cNvPr id="5123" name="Szövegdoboz 8"/>
          <p:cNvSpPr txBox="1">
            <a:spLocks noChangeArrowheads="1"/>
          </p:cNvSpPr>
          <p:nvPr/>
        </p:nvSpPr>
        <p:spPr bwMode="auto">
          <a:xfrm>
            <a:off x="744627" y="5705475"/>
            <a:ext cx="3417887" cy="92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kumimoji="1" sz="3200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algn="l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hu-HU" altLang="hu-HU" sz="1400" dirty="0">
                <a:latin typeface="Century Gothic" pitchFamily="34" charset="0"/>
              </a:rPr>
              <a:t>___________________________</a:t>
            </a:r>
          </a:p>
          <a:p>
            <a:pPr>
              <a:spcBef>
                <a:spcPct val="0"/>
              </a:spcBef>
              <a:defRPr/>
            </a:pPr>
            <a:endParaRPr lang="hu-HU" altLang="hu-HU" sz="1400" dirty="0">
              <a:latin typeface="Century Gothic" pitchFamily="34" charset="0"/>
            </a:endParaRPr>
          </a:p>
          <a:p>
            <a:pPr>
              <a:spcBef>
                <a:spcPct val="0"/>
              </a:spcBef>
              <a:defRPr/>
            </a:pPr>
            <a:r>
              <a:rPr lang="hu-HU" altLang="hu-HU" sz="1200" b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124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868863"/>
            <a:ext cx="10155238" cy="381000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június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125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-266700" y="1196975"/>
            <a:ext cx="10172700" cy="936625"/>
          </a:xfrm>
        </p:spPr>
        <p:txBody>
          <a:bodyPr/>
          <a:lstStyle/>
          <a:p>
            <a:pPr marL="0" indent="0">
              <a:defRPr/>
            </a:pPr>
            <a:endParaRPr lang="hu-HU" altLang="hu-HU" sz="1400" b="1" dirty="0">
              <a:solidFill>
                <a:srgbClr val="002060"/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2000" b="1" dirty="0">
              <a:solidFill>
                <a:srgbClr val="002060"/>
              </a:solidFill>
              <a:latin typeface="Century Gothic" pitchFamily="34" charset="0"/>
            </a:endParaRPr>
          </a:p>
          <a:p>
            <a:pPr marL="0" indent="0">
              <a:defRPr/>
            </a:pPr>
            <a:r>
              <a:rPr lang="hu-HU" altLang="hu-HU" sz="2800" b="1" dirty="0">
                <a:solidFill>
                  <a:srgbClr val="002060"/>
                </a:solidFill>
                <a:latin typeface="Century Gothic" pitchFamily="34" charset="0"/>
              </a:rPr>
              <a:t>…………………………………….</a:t>
            </a:r>
          </a:p>
          <a:p>
            <a:pPr marL="0" indent="0">
              <a:defRPr/>
            </a:pPr>
            <a:r>
              <a:rPr lang="hu-HU" altLang="hu-HU" sz="16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VII. </a:t>
            </a:r>
            <a:r>
              <a:rPr lang="hu-HU" altLang="hu-HU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Dunántúli </a:t>
            </a:r>
            <a:r>
              <a:rPr lang="hu-HU" altLang="hu-HU" b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Mandulafa </a:t>
            </a:r>
            <a:endParaRPr lang="hu-HU" altLang="hu-HU" b="1" dirty="0" smtClean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r>
              <a:rPr lang="hu-HU" altLang="hu-HU" sz="18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</a:t>
            </a:r>
            <a:r>
              <a:rPr lang="hu-HU" altLang="hu-HU" sz="1800" b="1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konferencián </a:t>
            </a:r>
            <a:r>
              <a:rPr lang="hu-HU" altLang="hu-HU" sz="18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elért eredményért</a:t>
            </a:r>
          </a:p>
          <a:p>
            <a:pPr marL="0" indent="0">
              <a:defRPr/>
            </a:pPr>
            <a:endParaRPr lang="hu-HU" altLang="hu-HU" sz="1100" b="1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meg.</a:t>
            </a:r>
          </a:p>
          <a:p>
            <a:pPr marL="0" indent="0">
              <a:defRPr/>
            </a:pPr>
            <a:endParaRPr lang="hu-HU" altLang="hu-HU" sz="16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16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16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16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16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pPr marL="0" indent="0">
              <a:defRPr/>
            </a:pPr>
            <a:endParaRPr lang="hu-HU" altLang="hu-HU" sz="1200" b="1" dirty="0">
              <a:latin typeface="Century Gothic" pitchFamily="34" charset="0"/>
            </a:endParaRPr>
          </a:p>
        </p:txBody>
      </p:sp>
      <p:sp>
        <p:nvSpPr>
          <p:cNvPr id="9" name="Téglalap 6"/>
          <p:cNvSpPr>
            <a:spLocks noChangeArrowheads="1"/>
          </p:cNvSpPr>
          <p:nvPr/>
        </p:nvSpPr>
        <p:spPr bwMode="auto">
          <a:xfrm>
            <a:off x="-274638" y="571500"/>
            <a:ext cx="10180638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kumimoji="1" sz="3200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algn="l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>
              <a:spcBef>
                <a:spcPct val="0"/>
              </a:spcBef>
              <a:defRPr/>
            </a:pPr>
            <a:endParaRPr lang="hu-HU" altLang="hu-HU" sz="1400" b="1" dirty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KÜLÖNDÍJ</a:t>
            </a:r>
            <a:endParaRPr lang="hu-HU" altLang="hu-HU" sz="2400" b="1" dirty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Kép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2725" y="5353031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Kép 11" descr="http://www.emet.gov.hu/_userfiles/hirek/NTP/ntp_72_rgb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9594" y="4779034"/>
            <a:ext cx="182245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Kép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Kép 13" descr="http://www.emet.gov.hu/_userfiles/hatter_1/emet_logok/%C3%BAj%20logo/emet_logo_szines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52" y="46647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2507765"/>
      </p:ext>
    </p:extLst>
  </p:cSld>
  <p:clrMapOvr>
    <a:masterClrMapping/>
  </p:clrMapOvr>
</p:sld>
</file>

<file path=ppt/theme/theme1.xml><?xml version="1.0" encoding="utf-8"?>
<a:theme xmlns:a="http://schemas.openxmlformats.org/drawingml/2006/main" name="01018405">
  <a:themeElements>
    <a:clrScheme name="01018405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F33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ADCA"/>
      </a:accent5>
      <a:accent6>
        <a:srgbClr val="2D2DB9"/>
      </a:accent6>
      <a:hlink>
        <a:srgbClr val="FFCC00"/>
      </a:hlink>
      <a:folHlink>
        <a:srgbClr val="B2B2B2"/>
      </a:folHlink>
    </a:clrScheme>
    <a:fontScheme name="01018405">
      <a:majorFont>
        <a:latin typeface="Arial Narrow"/>
        <a:ea typeface=""/>
        <a:cs typeface=""/>
      </a:majorFont>
      <a:minorFont>
        <a:latin typeface="Monotype Corsi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01018405 1">
        <a:dk1>
          <a:srgbClr val="000000"/>
        </a:dk1>
        <a:lt1>
          <a:srgbClr val="FFFFCC"/>
        </a:lt1>
        <a:dk2>
          <a:srgbClr val="333300"/>
        </a:dk2>
        <a:lt2>
          <a:srgbClr val="808000"/>
        </a:lt2>
        <a:accent1>
          <a:srgbClr val="339933"/>
        </a:accent1>
        <a:accent2>
          <a:srgbClr val="A50021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95001D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184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2D2DB9"/>
        </a:accent6>
        <a:hlink>
          <a:srgbClr val="FFCC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18405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DDDDDD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01018405</Template>
  <TotalTime>515</TotalTime>
  <Words>266</Words>
  <Application>Microsoft Office PowerPoint</Application>
  <PresentationFormat>A4 (210x297 mm)</PresentationFormat>
  <Paragraphs>100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9" baseType="lpstr">
      <vt:lpstr>Arial Narrow</vt:lpstr>
      <vt:lpstr>Century Gothic</vt:lpstr>
      <vt:lpstr>Monotype Corsiva</vt:lpstr>
      <vt:lpstr>Times New Roman</vt:lpstr>
      <vt:lpstr>01018405</vt:lpstr>
      <vt:lpstr>PowerPoint bemutató</vt:lpstr>
      <vt:lpstr>PowerPoint bemutató</vt:lpstr>
      <vt:lpstr>PowerPoint bemutató</vt:lpstr>
      <vt:lpstr>PowerPoint bemutató</vt:lpstr>
    </vt:vector>
  </TitlesOfParts>
  <Company>Bence Család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Fekete Andrea</dc:creator>
  <cp:lastModifiedBy>Geiger Lívia</cp:lastModifiedBy>
  <cp:revision>59</cp:revision>
  <cp:lastPrinted>2016-03-04T10:42:19Z</cp:lastPrinted>
  <dcterms:created xsi:type="dcterms:W3CDTF">2010-01-24T20:22:37Z</dcterms:created>
  <dcterms:modified xsi:type="dcterms:W3CDTF">2022-05-31T13:31:40Z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TC010184051038</vt:lpwstr>
  </property>
</Properties>
</file>