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sldIdLst>
    <p:sldId id="266" r:id="rId2"/>
    <p:sldId id="305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04" r:id="rId12"/>
    <p:sldId id="289" r:id="rId13"/>
    <p:sldId id="294" r:id="rId14"/>
    <p:sldId id="290" r:id="rId15"/>
    <p:sldId id="291" r:id="rId16"/>
    <p:sldId id="293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</p:sldIdLst>
  <p:sldSz cx="9906000" cy="6858000" type="A4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71" autoAdjust="0"/>
  </p:normalViewPr>
  <p:slideViewPr>
    <p:cSldViewPr snapToGrid="0">
      <p:cViewPr varScale="1">
        <p:scale>
          <a:sx n="110" d="100"/>
          <a:sy n="110" d="100"/>
        </p:scale>
        <p:origin x="1380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229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6750" y="723900"/>
            <a:ext cx="5464175" cy="3783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748213"/>
            <a:ext cx="5003800" cy="4425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fld id="{59B652FC-1093-417C-9B71-92D00931D32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3800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7028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399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6092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8376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016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31738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97011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8544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8881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75188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4374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2573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67815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129642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94899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2402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31055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2918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7922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6521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9013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2879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4837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483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2628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9AD01-0397-485A-94E2-ECD9835A956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03606-6B3F-44CE-9B49-47B6A5B1B4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1AD03-0048-4F82-A4B9-0249203BCFA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742950" y="41148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41C57-29EC-4AB5-979E-97C3AC89222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E675E-7E6D-4B9C-84ED-05B9E427D1A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95E0-3063-48D3-BE20-B0674BA7737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04D7-EBA5-460D-ADBB-F4E2E82CE86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73B-6FEA-497E-AB72-A8693F97EA8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CA005-5160-44FD-BE52-AE60196CC9D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1E3AF-9059-4041-BF2C-EEE60F988EA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D13F2-8571-4275-8714-14D941BCC2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6FF0E-40CD-444A-B44D-0198C93E3DF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Mintacím szerkesztése</a:t>
            </a:r>
          </a:p>
        </p:txBody>
      </p:sp>
      <p:sp>
        <p:nvSpPr>
          <p:cNvPr id="1027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Mintaszöveg szerkesztése</a:t>
            </a:r>
          </a:p>
          <a:p>
            <a:pPr lvl="1"/>
            <a:r>
              <a:rPr lang="hu-HU" altLang="hu-HU"/>
              <a:t>Második szint</a:t>
            </a:r>
          </a:p>
          <a:p>
            <a:pPr lvl="2"/>
            <a:r>
              <a:rPr lang="hu-HU" altLang="hu-HU"/>
              <a:t>Harmadik szint</a:t>
            </a:r>
          </a:p>
          <a:p>
            <a:pPr lvl="3"/>
            <a:r>
              <a:rPr lang="hu-HU" altLang="hu-HU"/>
              <a:t>Negyedik szint</a:t>
            </a:r>
          </a:p>
          <a:p>
            <a:pPr lvl="4"/>
            <a:r>
              <a:rPr lang="hu-HU" altLang="hu-HU"/>
              <a:t>Ötödik szint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BC557D-379F-4FE2-BA0B-C0935C2B7D6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Kovács Gáborné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Varga Zsuzsanna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494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Bubori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Sára Alma</a:t>
            </a: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6214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Kiss Lőrinc</a:t>
            </a: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2108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Gulyás Péter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155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Németh Karola</a:t>
            </a: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824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Zahradnyik</a:t>
            </a:r>
            <a:r>
              <a:rPr lang="hu-HU" altLang="hu-H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Emma</a:t>
            </a: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537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Drescher</a:t>
            </a:r>
            <a:r>
              <a:rPr lang="hu-HU" altLang="hu-H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Emma</a:t>
            </a: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5895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Koponics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Vera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31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Horváth Csillag Panna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1691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Németh </a:t>
            </a:r>
            <a:r>
              <a:rPr lang="hu-HU" altLang="hu-H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endel Sándor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59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Rákosi Gabriella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2368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Farkas Anna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387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Mosóczky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Réka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4766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Szekér Rebeka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70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Fenyő Anna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4713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Biró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Luca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2595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Tóth Zsófia</a:t>
            </a:r>
            <a:endParaRPr lang="hu-HU" altLang="hu-HU" sz="3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7053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Fenyőné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Antal Judit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43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Richter Sándor László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3494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Mezriczky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Zsuzsanna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54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Üst Norbert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9660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Bellai László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6479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Pénzes Gáborné </a:t>
            </a: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Czipó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Gabriella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463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63391" y="5615759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programkoordinátor</a:t>
            </a:r>
            <a:endParaRPr lang="hu-HU" altLang="hu-HU" sz="12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2022. június 01.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Tóth Anita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felkészítő tanár 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VII</a:t>
            </a: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„Az Országos Tudományos Diákköri Konferencián,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valamint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tudományos műhelyein való részvétel és 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lebonyolítási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feladatok ellátása”című </a:t>
            </a:r>
            <a:endParaRPr lang="hu-HU" sz="1400" dirty="0" smtClean="0">
              <a:solidFill>
                <a:schemeClr val="accent5">
                  <a:lumMod val="25000"/>
                </a:schemeClr>
              </a:solidFill>
            </a:endParaRPr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NTP-HHTDK-21-0042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számú pályázat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keretében 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60890"/>
      </p:ext>
    </p:extLst>
  </p:cSld>
  <p:clrMapOvr>
    <a:masterClrMapping/>
  </p:clrMapOvr>
</p:sld>
</file>

<file path=ppt/theme/theme1.xml><?xml version="1.0" encoding="utf-8"?>
<a:theme xmlns:a="http://schemas.openxmlformats.org/drawingml/2006/main" name="01018405">
  <a:themeElements>
    <a:clrScheme name="01018405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01018405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01018405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01018405</Template>
  <TotalTime>527</TotalTime>
  <Words>2302</Words>
  <Application>Microsoft Office PowerPoint</Application>
  <PresentationFormat>A4 (210x297 mm)</PresentationFormat>
  <Paragraphs>725</Paragraphs>
  <Slides>25</Slides>
  <Notes>25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1" baseType="lpstr">
      <vt:lpstr>Arial Narrow</vt:lpstr>
      <vt:lpstr>Calibri</vt:lpstr>
      <vt:lpstr>Century Gothic</vt:lpstr>
      <vt:lpstr>Monotype Corsiva</vt:lpstr>
      <vt:lpstr>Times New Roman</vt:lpstr>
      <vt:lpstr>01018405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Bence Család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Fekete Andrea</dc:creator>
  <cp:lastModifiedBy>Geiger Lívia</cp:lastModifiedBy>
  <cp:revision>60</cp:revision>
  <cp:lastPrinted>2016-03-04T10:42:19Z</cp:lastPrinted>
  <dcterms:created xsi:type="dcterms:W3CDTF">2010-01-24T20:22:37Z</dcterms:created>
  <dcterms:modified xsi:type="dcterms:W3CDTF">2022-05-31T13:47:05Z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TC010184051038</vt:lpwstr>
  </property>
</Properties>
</file>