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7" autoAdjust="0"/>
    <p:restoredTop sz="94660"/>
  </p:normalViewPr>
  <p:slideViewPr>
    <p:cSldViewPr snapToGrid="0">
      <p:cViewPr varScale="1">
        <p:scale>
          <a:sx n="81" d="100"/>
          <a:sy n="81" d="100"/>
        </p:scale>
        <p:origin x="-3252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16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701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6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12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237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070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23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41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3034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517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882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547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629508"/>
            <a:ext cx="5868000" cy="2039815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Dr. Perjés István</a:t>
            </a:r>
            <a: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2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egyetemi tanár</a:t>
            </a:r>
            <a:endParaRPr lang="hu-HU" sz="22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751385"/>
            <a:ext cx="5143500" cy="55450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írálóbizottságban való </a:t>
            </a: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</a:p>
          <a:p>
            <a:pPr>
              <a:defRPr/>
            </a:pPr>
            <a:r>
              <a:rPr lang="hu-HU" i="1" dirty="0">
                <a:solidFill>
                  <a:srgbClr val="990033"/>
                </a:solidFill>
              </a:rPr>
              <a:t>NTP-HHTDK-20-0044 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</a:endParaRPr>
          </a:p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Kaposvár, 2021. november 24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.</a:t>
            </a: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Belovári Anita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 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Intézeti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 - titkár</a:t>
            </a: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648216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atter_1/emet_logok/%C3%BAj%20logo/emet_logo_szin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3" y="8785577"/>
            <a:ext cx="1995805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irek/NTP/ntp_72_rgb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51" y="8899877"/>
            <a:ext cx="182245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07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629508"/>
            <a:ext cx="5868000" cy="2039815"/>
          </a:xfrm>
        </p:spPr>
        <p:txBody>
          <a:bodyPr>
            <a:normAutofit fontScale="90000"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8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Gelencsérné Dr. Bakó Márta</a:t>
            </a:r>
            <a: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2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egyetemi docens</a:t>
            </a:r>
            <a:endParaRPr lang="hu-HU" sz="22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751385"/>
            <a:ext cx="5143500" cy="55450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írálóbizottságban való </a:t>
            </a: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</a:p>
          <a:p>
            <a:pPr>
              <a:defRPr/>
            </a:pPr>
            <a:r>
              <a:rPr lang="hu-HU" i="1" dirty="0">
                <a:solidFill>
                  <a:srgbClr val="990033"/>
                </a:solidFill>
              </a:rPr>
              <a:t>NTP-HHTDK-20-0044 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</a:endParaRPr>
          </a:p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Kaposvár, 2021. november 24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.</a:t>
            </a: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Belovári Anita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 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Intézeti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 - titkár</a:t>
            </a: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13" y="613047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750" y="90141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2" y="88998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864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629508"/>
            <a:ext cx="5868000" cy="2039815"/>
          </a:xfrm>
        </p:spPr>
        <p:txBody>
          <a:bodyPr>
            <a:normAutofit fontScale="90000"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8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Nagyné Dr. Mandl Erika</a:t>
            </a:r>
            <a: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2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egyetemi docens</a:t>
            </a:r>
            <a:endParaRPr lang="hu-HU" sz="22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751385"/>
            <a:ext cx="5143500" cy="55450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írálóbizottságban való </a:t>
            </a: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</a:p>
          <a:p>
            <a:pPr>
              <a:defRPr/>
            </a:pPr>
            <a:r>
              <a:rPr lang="hu-HU" i="1" dirty="0">
                <a:solidFill>
                  <a:srgbClr val="990033"/>
                </a:solidFill>
              </a:rPr>
              <a:t>NTP-HHTDK-20-0044 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</a:endParaRPr>
          </a:p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Kaposvár, 2021. november 24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.</a:t>
            </a: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Belovári Anita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 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Intézeti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 - titkár</a:t>
            </a: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082" y="613047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82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3" y="878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34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629508"/>
            <a:ext cx="5868000" cy="2039815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800" b="1" i="1" spc="1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Rottenhoffer</a:t>
            </a:r>
            <a:r>
              <a:rPr lang="hu-HU" sz="38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Mátyás</a:t>
            </a:r>
            <a: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2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önkormányzat képviselője</a:t>
            </a:r>
            <a:endParaRPr lang="hu-HU" sz="22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751385"/>
            <a:ext cx="5143500" cy="55450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írálóbizottságban való </a:t>
            </a: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</a:endParaRPr>
          </a:p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Kaposvár, 2021. november 24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.</a:t>
            </a: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Belovári Anita</a:t>
            </a:r>
          </a:p>
          <a:p>
            <a:pPr>
              <a:defRPr/>
            </a:pP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 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Intézeti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 - titkár</a:t>
            </a: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577877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689" y="9109862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9" y="8881262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6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168</Words>
  <Application>Microsoft Office PowerPoint</Application>
  <PresentationFormat>A4 (210x297 mm)</PresentationFormat>
  <Paragraphs>48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Office-téma</vt:lpstr>
      <vt:lpstr>EMLÉKLAP  Prof. Dr. Perjés István egyetemi tanár</vt:lpstr>
      <vt:lpstr>EMLÉKLAP  Gelencsérné Dr. Bakó Márta egyetemi docens</vt:lpstr>
      <vt:lpstr>EMLÉKLAP  Dr. Nagyné Dr. Mandl Erika egyetemi docens</vt:lpstr>
      <vt:lpstr>EMLÉKLAP  Rottenhoffer Mátyás hallgatói önkormányzat képviselője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Vida Viktor</dc:creator>
  <cp:lastModifiedBy>Geiger Lívia</cp:lastModifiedBy>
  <cp:revision>15</cp:revision>
  <dcterms:created xsi:type="dcterms:W3CDTF">2017-03-06T13:17:14Z</dcterms:created>
  <dcterms:modified xsi:type="dcterms:W3CDTF">2021-11-15T12:38:28Z</dcterms:modified>
</cp:coreProperties>
</file>